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</p:sldMasterIdLst>
  <p:notesMasterIdLst>
    <p:notesMasterId r:id="rId24"/>
  </p:notesMasterIdLst>
  <p:sldIdLst>
    <p:sldId id="256" r:id="rId2"/>
    <p:sldId id="258" r:id="rId3"/>
    <p:sldId id="316" r:id="rId4"/>
    <p:sldId id="296" r:id="rId5"/>
    <p:sldId id="272" r:id="rId6"/>
    <p:sldId id="297" r:id="rId7"/>
    <p:sldId id="300" r:id="rId8"/>
    <p:sldId id="301" r:id="rId9"/>
    <p:sldId id="302" r:id="rId10"/>
    <p:sldId id="304" r:id="rId11"/>
    <p:sldId id="307" r:id="rId12"/>
    <p:sldId id="308" r:id="rId13"/>
    <p:sldId id="313" r:id="rId14"/>
    <p:sldId id="312" r:id="rId15"/>
    <p:sldId id="309" r:id="rId16"/>
    <p:sldId id="311" r:id="rId17"/>
    <p:sldId id="305" r:id="rId18"/>
    <p:sldId id="306" r:id="rId19"/>
    <p:sldId id="317" r:id="rId20"/>
    <p:sldId id="315" r:id="rId21"/>
    <p:sldId id="314" r:id="rId22"/>
    <p:sldId id="295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FB8553-15D9-421F-8A51-333F8AF353BE}" v="15" dt="2023-08-24T02:23:40.932"/>
    <p1510:client id="{6860CAEA-18C2-4F6D-BCC0-3B31C6C5AC85}" v="362" dt="2023-08-24T01:51:37.900"/>
  </p1510:revLst>
</p1510:revInfo>
</file>

<file path=ppt/tableStyles.xml><?xml version="1.0" encoding="utf-8"?>
<a:tblStyleLst xmlns:a="http://schemas.openxmlformats.org/drawingml/2006/main" def="{C26FF833-3159-496E-B729-CAF54D1A989B}">
  <a:tblStyle styleId="{C26FF833-3159-496E-B729-CAF54D1A989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D64BAA-2A66-401A-97F2-24B92455EDC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64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esar Lelis Brandão" userId="3b512ad89c9e87a7" providerId="LiveId" clId="{18FB8553-15D9-421F-8A51-333F8AF353BE}"/>
    <pc:docChg chg="custSel addSld delSld modSld sldOrd">
      <pc:chgData name="Afonso Cesar Lelis Brandão" userId="3b512ad89c9e87a7" providerId="LiveId" clId="{18FB8553-15D9-421F-8A51-333F8AF353BE}" dt="2023-08-24T02:31:50" v="401"/>
      <pc:docMkLst>
        <pc:docMk/>
      </pc:docMkLst>
      <pc:sldChg chg="del">
        <pc:chgData name="Afonso Cesar Lelis Brandão" userId="3b512ad89c9e87a7" providerId="LiveId" clId="{18FB8553-15D9-421F-8A51-333F8AF353BE}" dt="2023-08-24T02:27:38.814" v="399" actId="47"/>
        <pc:sldMkLst>
          <pc:docMk/>
          <pc:sldMk cId="1530337568" sldId="303"/>
        </pc:sldMkLst>
      </pc:sldChg>
      <pc:sldChg chg="del">
        <pc:chgData name="Afonso Cesar Lelis Brandão" userId="3b512ad89c9e87a7" providerId="LiveId" clId="{18FB8553-15D9-421F-8A51-333F8AF353BE}" dt="2023-08-24T02:05:22.203" v="4" actId="47"/>
        <pc:sldMkLst>
          <pc:docMk/>
          <pc:sldMk cId="3975993058" sldId="310"/>
        </pc:sldMkLst>
      </pc:sldChg>
      <pc:sldChg chg="addSp delSp modSp add mod">
        <pc:chgData name="Afonso Cesar Lelis Brandão" userId="3b512ad89c9e87a7" providerId="LiveId" clId="{18FB8553-15D9-421F-8A51-333F8AF353BE}" dt="2023-08-21T00:53:04.726" v="3" actId="1076"/>
        <pc:sldMkLst>
          <pc:docMk/>
          <pc:sldMk cId="2703326808" sldId="313"/>
        </pc:sldMkLst>
        <pc:spChg chg="del">
          <ac:chgData name="Afonso Cesar Lelis Brandão" userId="3b512ad89c9e87a7" providerId="LiveId" clId="{18FB8553-15D9-421F-8A51-333F8AF353BE}" dt="2023-08-21T00:52:59.154" v="1" actId="478"/>
          <ac:spMkLst>
            <pc:docMk/>
            <pc:sldMk cId="2703326808" sldId="313"/>
            <ac:spMk id="271" creationId="{00000000-0000-0000-0000-000000000000}"/>
          </ac:spMkLst>
        </pc:spChg>
        <pc:picChg chg="add mod">
          <ac:chgData name="Afonso Cesar Lelis Brandão" userId="3b512ad89c9e87a7" providerId="LiveId" clId="{18FB8553-15D9-421F-8A51-333F8AF353BE}" dt="2023-08-21T00:53:04.726" v="3" actId="1076"/>
          <ac:picMkLst>
            <pc:docMk/>
            <pc:sldMk cId="2703326808" sldId="313"/>
            <ac:picMk id="3" creationId="{222485D6-9834-33C3-52D1-577BDC8D218E}"/>
          </ac:picMkLst>
        </pc:picChg>
      </pc:sldChg>
      <pc:sldChg chg="addSp delSp modSp add mod">
        <pc:chgData name="Afonso Cesar Lelis Brandão" userId="3b512ad89c9e87a7" providerId="LiveId" clId="{18FB8553-15D9-421F-8A51-333F8AF353BE}" dt="2023-08-24T02:12:28.004" v="342" actId="1076"/>
        <pc:sldMkLst>
          <pc:docMk/>
          <pc:sldMk cId="2952610451" sldId="315"/>
        </pc:sldMkLst>
        <pc:spChg chg="mod">
          <ac:chgData name="Afonso Cesar Lelis Brandão" userId="3b512ad89c9e87a7" providerId="LiveId" clId="{18FB8553-15D9-421F-8A51-333F8AF353BE}" dt="2023-08-24T02:07:21.948" v="19" actId="20577"/>
          <ac:spMkLst>
            <pc:docMk/>
            <pc:sldMk cId="2952610451" sldId="315"/>
            <ac:spMk id="270" creationId="{00000000-0000-0000-0000-000000000000}"/>
          </ac:spMkLst>
        </pc:spChg>
        <pc:spChg chg="del">
          <ac:chgData name="Afonso Cesar Lelis Brandão" userId="3b512ad89c9e87a7" providerId="LiveId" clId="{18FB8553-15D9-421F-8A51-333F8AF353BE}" dt="2023-08-24T02:07:16.728" v="6" actId="478"/>
          <ac:spMkLst>
            <pc:docMk/>
            <pc:sldMk cId="2952610451" sldId="315"/>
            <ac:spMk id="271" creationId="{00000000-0000-0000-0000-000000000000}"/>
          </ac:spMkLst>
        </pc:spChg>
        <pc:picChg chg="del">
          <ac:chgData name="Afonso Cesar Lelis Brandão" userId="3b512ad89c9e87a7" providerId="LiveId" clId="{18FB8553-15D9-421F-8A51-333F8AF353BE}" dt="2023-08-24T02:07:17.756" v="7" actId="478"/>
          <ac:picMkLst>
            <pc:docMk/>
            <pc:sldMk cId="2952610451" sldId="315"/>
            <ac:picMk id="2" creationId="{F40B67C0-A81B-6931-C2D3-879256A5883E}"/>
          </ac:picMkLst>
        </pc:picChg>
        <pc:picChg chg="add mod">
          <ac:chgData name="Afonso Cesar Lelis Brandão" userId="3b512ad89c9e87a7" providerId="LiveId" clId="{18FB8553-15D9-421F-8A51-333F8AF353BE}" dt="2023-08-24T02:12:28.004" v="342" actId="1076"/>
          <ac:picMkLst>
            <pc:docMk/>
            <pc:sldMk cId="2952610451" sldId="315"/>
            <ac:picMk id="4" creationId="{E94390DC-18F5-0955-86B5-3587A26F29D7}"/>
          </ac:picMkLst>
        </pc:picChg>
      </pc:sldChg>
      <pc:sldChg chg="modSp add mod setBg">
        <pc:chgData name="Afonso Cesar Lelis Brandão" userId="3b512ad89c9e87a7" providerId="LiveId" clId="{18FB8553-15D9-421F-8A51-333F8AF353BE}" dt="2023-08-24T02:25:42.651" v="398" actId="20577"/>
        <pc:sldMkLst>
          <pc:docMk/>
          <pc:sldMk cId="371825922" sldId="316"/>
        </pc:sldMkLst>
        <pc:spChg chg="mod">
          <ac:chgData name="Afonso Cesar Lelis Brandão" userId="3b512ad89c9e87a7" providerId="LiveId" clId="{18FB8553-15D9-421F-8A51-333F8AF353BE}" dt="2023-08-24T02:08:13.372" v="29" actId="20577"/>
          <ac:spMkLst>
            <pc:docMk/>
            <pc:sldMk cId="371825922" sldId="316"/>
            <ac:spMk id="270" creationId="{00000000-0000-0000-0000-000000000000}"/>
          </ac:spMkLst>
        </pc:spChg>
        <pc:spChg chg="mod">
          <ac:chgData name="Afonso Cesar Lelis Brandão" userId="3b512ad89c9e87a7" providerId="LiveId" clId="{18FB8553-15D9-421F-8A51-333F8AF353BE}" dt="2023-08-24T02:25:42.651" v="398" actId="20577"/>
          <ac:spMkLst>
            <pc:docMk/>
            <pc:sldMk cId="371825922" sldId="316"/>
            <ac:spMk id="273" creationId="{00000000-0000-0000-0000-000000000000}"/>
          </ac:spMkLst>
        </pc:spChg>
      </pc:sldChg>
      <pc:sldChg chg="addSp delSp modSp add mod ord">
        <pc:chgData name="Afonso Cesar Lelis Brandão" userId="3b512ad89c9e87a7" providerId="LiveId" clId="{18FB8553-15D9-421F-8A51-333F8AF353BE}" dt="2023-08-24T02:31:50" v="401"/>
        <pc:sldMkLst>
          <pc:docMk/>
          <pc:sldMk cId="461400088" sldId="317"/>
        </pc:sldMkLst>
        <pc:spChg chg="mod">
          <ac:chgData name="Afonso Cesar Lelis Brandão" userId="3b512ad89c9e87a7" providerId="LiveId" clId="{18FB8553-15D9-421F-8A51-333F8AF353BE}" dt="2023-08-24T02:22:36.630" v="367" actId="20577"/>
          <ac:spMkLst>
            <pc:docMk/>
            <pc:sldMk cId="461400088" sldId="317"/>
            <ac:spMk id="270" creationId="{00000000-0000-0000-0000-000000000000}"/>
          </ac:spMkLst>
        </pc:spChg>
        <pc:picChg chg="del">
          <ac:chgData name="Afonso Cesar Lelis Brandão" userId="3b512ad89c9e87a7" providerId="LiveId" clId="{18FB8553-15D9-421F-8A51-333F8AF353BE}" dt="2023-08-24T02:22:38.277" v="368" actId="478"/>
          <ac:picMkLst>
            <pc:docMk/>
            <pc:sldMk cId="461400088" sldId="317"/>
            <ac:picMk id="3" creationId="{C234ADAF-C4CF-CD52-AC72-68C8247ABF23}"/>
          </ac:picMkLst>
        </pc:picChg>
        <pc:picChg chg="add mod">
          <ac:chgData name="Afonso Cesar Lelis Brandão" userId="3b512ad89c9e87a7" providerId="LiveId" clId="{18FB8553-15D9-421F-8A51-333F8AF353BE}" dt="2023-08-24T02:23:40.931" v="378" actId="1076"/>
          <ac:picMkLst>
            <pc:docMk/>
            <pc:sldMk cId="461400088" sldId="317"/>
            <ac:picMk id="1026" creationId="{7F984F24-C0BC-20D9-FCA6-5DAA9D5430C9}"/>
          </ac:picMkLst>
        </pc:picChg>
        <pc:picChg chg="add mod">
          <ac:chgData name="Afonso Cesar Lelis Brandão" userId="3b512ad89c9e87a7" providerId="LiveId" clId="{18FB8553-15D9-421F-8A51-333F8AF353BE}" dt="2023-08-24T02:23:28.371" v="373" actId="1076"/>
          <ac:picMkLst>
            <pc:docMk/>
            <pc:sldMk cId="461400088" sldId="317"/>
            <ac:picMk id="1028" creationId="{3895EA87-84DF-C72C-9CBA-7325F09EDDC9}"/>
          </ac:picMkLst>
        </pc:picChg>
        <pc:picChg chg="add mod">
          <ac:chgData name="Afonso Cesar Lelis Brandão" userId="3b512ad89c9e87a7" providerId="LiveId" clId="{18FB8553-15D9-421F-8A51-333F8AF353BE}" dt="2023-08-24T02:23:38.931" v="377" actId="1076"/>
          <ac:picMkLst>
            <pc:docMk/>
            <pc:sldMk cId="461400088" sldId="317"/>
            <ac:picMk id="1030" creationId="{207D9AB7-C566-85D2-CFA6-79B1447F2D18}"/>
          </ac:picMkLst>
        </pc:picChg>
      </pc:sldChg>
    </pc:docChg>
  </pc:docChgLst>
  <pc:docChgLst>
    <pc:chgData name="Afonso Cesar Lelis Brandão" userId="3b512ad89c9e87a7" providerId="Windows Live" clId="Web-{32692A41-6C6E-430D-9FF4-93858DA6178B}"/>
    <pc:docChg chg="addSld modSld sldOrd">
      <pc:chgData name="Afonso Cesar Lelis Brandão" userId="3b512ad89c9e87a7" providerId="Windows Live" clId="Web-{32692A41-6C6E-430D-9FF4-93858DA6178B}" dt="2023-08-19T13:06:58.484" v="37"/>
      <pc:docMkLst>
        <pc:docMk/>
      </pc:docMkLst>
      <pc:sldChg chg="addSp delSp modSp">
        <pc:chgData name="Afonso Cesar Lelis Brandão" userId="3b512ad89c9e87a7" providerId="Windows Live" clId="Web-{32692A41-6C6E-430D-9FF4-93858DA6178B}" dt="2023-08-19T12:36:32.522" v="21"/>
        <pc:sldMkLst>
          <pc:docMk/>
          <pc:sldMk cId="0" sldId="258"/>
        </pc:sldMkLst>
        <pc:spChg chg="add del mod">
          <ac:chgData name="Afonso Cesar Lelis Brandão" userId="3b512ad89c9e87a7" providerId="Windows Live" clId="Web-{32692A41-6C6E-430D-9FF4-93858DA6178B}" dt="2023-08-19T12:34:34.362" v="12"/>
          <ac:spMkLst>
            <pc:docMk/>
            <pc:sldMk cId="0" sldId="258"/>
            <ac:spMk id="2" creationId="{81F4D773-0083-3169-CFE7-9F87F3E80918}"/>
          </ac:spMkLst>
        </pc:spChg>
        <pc:spChg chg="add del">
          <ac:chgData name="Afonso Cesar Lelis Brandão" userId="3b512ad89c9e87a7" providerId="Windows Live" clId="Web-{32692A41-6C6E-430D-9FF4-93858DA6178B}" dt="2023-08-19T12:36:32.522" v="21"/>
          <ac:spMkLst>
            <pc:docMk/>
            <pc:sldMk cId="0" sldId="258"/>
            <ac:spMk id="273" creationId="{00000000-0000-0000-0000-000000000000}"/>
          </ac:spMkLst>
        </pc:spChg>
        <pc:picChg chg="add del mod">
          <ac:chgData name="Afonso Cesar Lelis Brandão" userId="3b512ad89c9e87a7" providerId="Windows Live" clId="Web-{32692A41-6C6E-430D-9FF4-93858DA6178B}" dt="2023-08-19T12:36:31.522" v="20"/>
          <ac:picMkLst>
            <pc:docMk/>
            <pc:sldMk cId="0" sldId="258"/>
            <ac:picMk id="3" creationId="{D21A56A6-89D1-09DB-A84E-9AC0854644AE}"/>
          </ac:picMkLst>
        </pc:picChg>
      </pc:sldChg>
      <pc:sldChg chg="modSp">
        <pc:chgData name="Afonso Cesar Lelis Brandão" userId="3b512ad89c9e87a7" providerId="Windows Live" clId="Web-{32692A41-6C6E-430D-9FF4-93858DA6178B}" dt="2023-08-19T13:05:50.326" v="28" actId="20577"/>
        <pc:sldMkLst>
          <pc:docMk/>
          <pc:sldMk cId="2194774364" sldId="304"/>
        </pc:sldMkLst>
        <pc:spChg chg="mod">
          <ac:chgData name="Afonso Cesar Lelis Brandão" userId="3b512ad89c9e87a7" providerId="Windows Live" clId="Web-{32692A41-6C6E-430D-9FF4-93858DA6178B}" dt="2023-08-19T13:05:50.326" v="28" actId="20577"/>
          <ac:spMkLst>
            <pc:docMk/>
            <pc:sldMk cId="2194774364" sldId="304"/>
            <ac:spMk id="520" creationId="{00000000-0000-0000-0000-000000000000}"/>
          </ac:spMkLst>
        </pc:spChg>
      </pc:sldChg>
      <pc:sldChg chg="modSp">
        <pc:chgData name="Afonso Cesar Lelis Brandão" userId="3b512ad89c9e87a7" providerId="Windows Live" clId="Web-{32692A41-6C6E-430D-9FF4-93858DA6178B}" dt="2023-08-19T13:06:30.030" v="36" actId="20577"/>
        <pc:sldMkLst>
          <pc:docMk/>
          <pc:sldMk cId="765155051" sldId="308"/>
        </pc:sldMkLst>
        <pc:spChg chg="mod">
          <ac:chgData name="Afonso Cesar Lelis Brandão" userId="3b512ad89c9e87a7" providerId="Windows Live" clId="Web-{32692A41-6C6E-430D-9FF4-93858DA6178B}" dt="2023-08-19T13:06:30.030" v="36" actId="20577"/>
          <ac:spMkLst>
            <pc:docMk/>
            <pc:sldMk cId="765155051" sldId="308"/>
            <ac:spMk id="271" creationId="{00000000-0000-0000-0000-000000000000}"/>
          </ac:spMkLst>
        </pc:spChg>
      </pc:sldChg>
      <pc:sldChg chg="addSp delSp modSp add ord replId">
        <pc:chgData name="Afonso Cesar Lelis Brandão" userId="3b512ad89c9e87a7" providerId="Windows Live" clId="Web-{32692A41-6C6E-430D-9FF4-93858DA6178B}" dt="2023-08-19T13:06:58.484" v="37"/>
        <pc:sldMkLst>
          <pc:docMk/>
          <pc:sldMk cId="3650904952" sldId="312"/>
        </pc:sldMkLst>
        <pc:picChg chg="add mod">
          <ac:chgData name="Afonso Cesar Lelis Brandão" userId="3b512ad89c9e87a7" providerId="Windows Live" clId="Web-{32692A41-6C6E-430D-9FF4-93858DA6178B}" dt="2023-08-19T12:30:33.371" v="5" actId="1076"/>
          <ac:picMkLst>
            <pc:docMk/>
            <pc:sldMk cId="3650904952" sldId="312"/>
            <ac:picMk id="2" creationId="{CFBDDBB7-CE93-D5E3-1DCA-E476106D13E9}"/>
          </ac:picMkLst>
        </pc:picChg>
        <pc:picChg chg="del">
          <ac:chgData name="Afonso Cesar Lelis Brandão" userId="3b512ad89c9e87a7" providerId="Windows Live" clId="Web-{32692A41-6C6E-430D-9FF4-93858DA6178B}" dt="2023-08-19T12:30:14.745" v="1"/>
          <ac:picMkLst>
            <pc:docMk/>
            <pc:sldMk cId="3650904952" sldId="312"/>
            <ac:picMk id="3" creationId="{C234ADAF-C4CF-CD52-AC72-68C8247ABF23}"/>
          </ac:picMkLst>
        </pc:picChg>
        <pc:picChg chg="add mod">
          <ac:chgData name="Afonso Cesar Lelis Brandão" userId="3b512ad89c9e87a7" providerId="Windows Live" clId="Web-{32692A41-6C6E-430D-9FF4-93858DA6178B}" dt="2023-08-19T12:36:38.241" v="23" actId="1076"/>
          <ac:picMkLst>
            <pc:docMk/>
            <pc:sldMk cId="3650904952" sldId="312"/>
            <ac:picMk id="4" creationId="{9848FE15-888D-D8B6-3013-6308CDEBFE69}"/>
          </ac:picMkLst>
        </pc:picChg>
      </pc:sldChg>
    </pc:docChg>
  </pc:docChgLst>
  <pc:docChgLst>
    <pc:chgData name="Afonso Cesar Lelis Brandão" userId="3b512ad89c9e87a7" providerId="Windows Live" clId="Web-{6860CAEA-18C2-4F6D-BCC0-3B31C6C5AC85}"/>
    <pc:docChg chg="addSld modSld">
      <pc:chgData name="Afonso Cesar Lelis Brandão" userId="3b512ad89c9e87a7" providerId="Windows Live" clId="Web-{6860CAEA-18C2-4F6D-BCC0-3B31C6C5AC85}" dt="2023-08-24T01:51:35.432" v="179" actId="20577"/>
      <pc:docMkLst>
        <pc:docMk/>
      </pc:docMkLst>
      <pc:sldChg chg="modSp">
        <pc:chgData name="Afonso Cesar Lelis Brandão" userId="3b512ad89c9e87a7" providerId="Windows Live" clId="Web-{6860CAEA-18C2-4F6D-BCC0-3B31C6C5AC85}" dt="2023-08-24T01:39:20.703" v="52" actId="1076"/>
        <pc:sldMkLst>
          <pc:docMk/>
          <pc:sldMk cId="331171583" sldId="306"/>
        </pc:sldMkLst>
        <pc:spChg chg="mod">
          <ac:chgData name="Afonso Cesar Lelis Brandão" userId="3b512ad89c9e87a7" providerId="Windows Live" clId="Web-{6860CAEA-18C2-4F6D-BCC0-3B31C6C5AC85}" dt="2023-08-24T01:38:58.249" v="47" actId="20577"/>
          <ac:spMkLst>
            <pc:docMk/>
            <pc:sldMk cId="331171583" sldId="306"/>
            <ac:spMk id="271" creationId="{00000000-0000-0000-0000-000000000000}"/>
          </ac:spMkLst>
        </pc:spChg>
        <pc:picChg chg="mod">
          <ac:chgData name="Afonso Cesar Lelis Brandão" userId="3b512ad89c9e87a7" providerId="Windows Live" clId="Web-{6860CAEA-18C2-4F6D-BCC0-3B31C6C5AC85}" dt="2023-08-24T01:39:20.703" v="52" actId="1076"/>
          <ac:picMkLst>
            <pc:docMk/>
            <pc:sldMk cId="331171583" sldId="306"/>
            <ac:picMk id="2" creationId="{F40B67C0-A81B-6931-C2D3-879256A5883E}"/>
          </ac:picMkLst>
        </pc:picChg>
      </pc:sldChg>
      <pc:sldChg chg="modSp add replId">
        <pc:chgData name="Afonso Cesar Lelis Brandão" userId="3b512ad89c9e87a7" providerId="Windows Live" clId="Web-{6860CAEA-18C2-4F6D-BCC0-3B31C6C5AC85}" dt="2023-08-24T01:51:35.432" v="179" actId="20577"/>
        <pc:sldMkLst>
          <pc:docMk/>
          <pc:sldMk cId="4271446168" sldId="314"/>
        </pc:sldMkLst>
        <pc:spChg chg="mod">
          <ac:chgData name="Afonso Cesar Lelis Brandão" userId="3b512ad89c9e87a7" providerId="Windows Live" clId="Web-{6860CAEA-18C2-4F6D-BCC0-3B31C6C5AC85}" dt="2023-08-24T01:39:27.734" v="63" actId="20577"/>
          <ac:spMkLst>
            <pc:docMk/>
            <pc:sldMk cId="4271446168" sldId="314"/>
            <ac:spMk id="270" creationId="{00000000-0000-0000-0000-000000000000}"/>
          </ac:spMkLst>
        </pc:spChg>
        <pc:spChg chg="mod">
          <ac:chgData name="Afonso Cesar Lelis Brandão" userId="3b512ad89c9e87a7" providerId="Windows Live" clId="Web-{6860CAEA-18C2-4F6D-BCC0-3B31C6C5AC85}" dt="2023-08-24T01:51:35.432" v="179" actId="20577"/>
          <ac:spMkLst>
            <pc:docMk/>
            <pc:sldMk cId="4271446168" sldId="314"/>
            <ac:spMk id="271" creationId="{00000000-0000-0000-0000-000000000000}"/>
          </ac:spMkLst>
        </pc:spChg>
      </pc:sldChg>
    </pc:docChg>
  </pc:docChgLst>
  <pc:docChgLst>
    <pc:chgData name="Afonso Cesar Lelis Brandão" userId="3b512ad89c9e87a7" providerId="LiveId" clId="{EA3C3EE3-416E-4C3E-970E-F5D75457B3E5}"/>
    <pc:docChg chg="undo custSel addSld delSld modSld sldOrd delMainMaster">
      <pc:chgData name="Afonso Cesar Lelis Brandão" userId="3b512ad89c9e87a7" providerId="LiveId" clId="{EA3C3EE3-416E-4C3E-970E-F5D75457B3E5}" dt="2023-08-07T21:25:55.299" v="410" actId="1076"/>
      <pc:docMkLst>
        <pc:docMk/>
      </pc:docMkLst>
      <pc:sldChg chg="modSp mod modNotes">
        <pc:chgData name="Afonso Cesar Lelis Brandão" userId="3b512ad89c9e87a7" providerId="LiveId" clId="{EA3C3EE3-416E-4C3E-970E-F5D75457B3E5}" dt="2023-08-02T15:03:24.180" v="1"/>
        <pc:sldMkLst>
          <pc:docMk/>
          <pc:sldMk cId="0" sldId="256"/>
        </pc:sldMkLst>
        <pc:spChg chg="mod">
          <ac:chgData name="Afonso Cesar Lelis Brandão" userId="3b512ad89c9e87a7" providerId="LiveId" clId="{EA3C3EE3-416E-4C3E-970E-F5D75457B3E5}" dt="2023-08-02T15:03:24.180" v="1"/>
          <ac:spMkLst>
            <pc:docMk/>
            <pc:sldMk cId="0" sldId="256"/>
            <ac:spMk id="257" creationId="{00000000-0000-0000-0000-000000000000}"/>
          </ac:spMkLst>
        </pc:spChg>
      </pc:sldChg>
      <pc:sldChg chg="del">
        <pc:chgData name="Afonso Cesar Lelis Brandão" userId="3b512ad89c9e87a7" providerId="LiveId" clId="{EA3C3EE3-416E-4C3E-970E-F5D75457B3E5}" dt="2023-08-02T17:09:22.045" v="292" actId="47"/>
        <pc:sldMkLst>
          <pc:docMk/>
          <pc:sldMk cId="0" sldId="257"/>
        </pc:sldMkLst>
      </pc:sldChg>
      <pc:sldChg chg="addSp delSp modSp mod ord">
        <pc:chgData name="Afonso Cesar Lelis Brandão" userId="3b512ad89c9e87a7" providerId="LiveId" clId="{EA3C3EE3-416E-4C3E-970E-F5D75457B3E5}" dt="2023-08-03T12:49:19.955" v="396" actId="14100"/>
        <pc:sldMkLst>
          <pc:docMk/>
          <pc:sldMk cId="0" sldId="258"/>
        </pc:sldMkLst>
        <pc:spChg chg="add del">
          <ac:chgData name="Afonso Cesar Lelis Brandão" userId="3b512ad89c9e87a7" providerId="LiveId" clId="{EA3C3EE3-416E-4C3E-970E-F5D75457B3E5}" dt="2023-08-02T16:25:02.101" v="14"/>
          <ac:spMkLst>
            <pc:docMk/>
            <pc:sldMk cId="0" sldId="258"/>
            <ac:spMk id="2" creationId="{B068C57E-D79B-289E-959E-9C5C87334BEE}"/>
          </ac:spMkLst>
        </pc:spChg>
        <pc:spChg chg="mod">
          <ac:chgData name="Afonso Cesar Lelis Brandão" userId="3b512ad89c9e87a7" providerId="LiveId" clId="{EA3C3EE3-416E-4C3E-970E-F5D75457B3E5}" dt="2023-08-03T12:49:19.955" v="396" actId="14100"/>
          <ac:spMkLst>
            <pc:docMk/>
            <pc:sldMk cId="0" sldId="258"/>
            <ac:spMk id="270" creationId="{00000000-0000-0000-0000-000000000000}"/>
          </ac:spMkLst>
        </pc:spChg>
        <pc:spChg chg="del">
          <ac:chgData name="Afonso Cesar Lelis Brandão" userId="3b512ad89c9e87a7" providerId="LiveId" clId="{EA3C3EE3-416E-4C3E-970E-F5D75457B3E5}" dt="2023-08-02T16:24:44.164" v="7" actId="478"/>
          <ac:spMkLst>
            <pc:docMk/>
            <pc:sldMk cId="0" sldId="258"/>
            <ac:spMk id="271" creationId="{00000000-0000-0000-0000-000000000000}"/>
          </ac:spMkLst>
        </pc:spChg>
        <pc:spChg chg="mod">
          <ac:chgData name="Afonso Cesar Lelis Brandão" userId="3b512ad89c9e87a7" providerId="LiveId" clId="{EA3C3EE3-416E-4C3E-970E-F5D75457B3E5}" dt="2023-08-03T12:48:33.873" v="395" actId="113"/>
          <ac:spMkLst>
            <pc:docMk/>
            <pc:sldMk cId="0" sldId="258"/>
            <ac:spMk id="273" creationId="{00000000-0000-0000-0000-000000000000}"/>
          </ac:spMkLst>
        </pc:spChg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59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60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61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62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63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64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65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66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67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68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69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70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71"/>
        </pc:sldMkLst>
      </pc:sldChg>
      <pc:sldChg chg="delSp modSp mod ord">
        <pc:chgData name="Afonso Cesar Lelis Brandão" userId="3b512ad89c9e87a7" providerId="LiveId" clId="{EA3C3EE3-416E-4C3E-970E-F5D75457B3E5}" dt="2023-08-02T16:43:20.066" v="70" actId="478"/>
        <pc:sldMkLst>
          <pc:docMk/>
          <pc:sldMk cId="0" sldId="272"/>
        </pc:sldMkLst>
        <pc:spChg chg="del">
          <ac:chgData name="Afonso Cesar Lelis Brandão" userId="3b512ad89c9e87a7" providerId="LiveId" clId="{EA3C3EE3-416E-4C3E-970E-F5D75457B3E5}" dt="2023-08-02T16:43:20.066" v="70" actId="478"/>
          <ac:spMkLst>
            <pc:docMk/>
            <pc:sldMk cId="0" sldId="272"/>
            <ac:spMk id="509" creationId="{00000000-0000-0000-0000-000000000000}"/>
          </ac:spMkLst>
        </pc:spChg>
        <pc:spChg chg="mod">
          <ac:chgData name="Afonso Cesar Lelis Brandão" userId="3b512ad89c9e87a7" providerId="LiveId" clId="{EA3C3EE3-416E-4C3E-970E-F5D75457B3E5}" dt="2023-08-02T16:43:16.646" v="69" actId="20577"/>
          <ac:spMkLst>
            <pc:docMk/>
            <pc:sldMk cId="0" sldId="272"/>
            <ac:spMk id="511" creationId="{00000000-0000-0000-0000-000000000000}"/>
          </ac:spMkLst>
        </pc:spChg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73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74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75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76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77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78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79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80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81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82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83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84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85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86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87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88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89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90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91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92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93"/>
        </pc:sldMkLst>
      </pc:sldChg>
      <pc:sldChg chg="del">
        <pc:chgData name="Afonso Cesar Lelis Brandão" userId="3b512ad89c9e87a7" providerId="LiveId" clId="{EA3C3EE3-416E-4C3E-970E-F5D75457B3E5}" dt="2023-08-02T17:09:18.455" v="291" actId="47"/>
        <pc:sldMkLst>
          <pc:docMk/>
          <pc:sldMk cId="0" sldId="294"/>
        </pc:sldMkLst>
      </pc:sldChg>
      <pc:sldChg chg="addSp delSp modSp add mod ord setBg">
        <pc:chgData name="Afonso Cesar Lelis Brandão" userId="3b512ad89c9e87a7" providerId="LiveId" clId="{EA3C3EE3-416E-4C3E-970E-F5D75457B3E5}" dt="2023-08-02T16:28:40.749" v="43" actId="1076"/>
        <pc:sldMkLst>
          <pc:docMk/>
          <pc:sldMk cId="1021820150" sldId="296"/>
        </pc:sldMkLst>
        <pc:spChg chg="mod">
          <ac:chgData name="Afonso Cesar Lelis Brandão" userId="3b512ad89c9e87a7" providerId="LiveId" clId="{EA3C3EE3-416E-4C3E-970E-F5D75457B3E5}" dt="2023-08-02T16:26:03.349" v="32" actId="20577"/>
          <ac:spMkLst>
            <pc:docMk/>
            <pc:sldMk cId="1021820150" sldId="296"/>
            <ac:spMk id="270" creationId="{00000000-0000-0000-0000-000000000000}"/>
          </ac:spMkLst>
        </pc:spChg>
        <pc:spChg chg="mod">
          <ac:chgData name="Afonso Cesar Lelis Brandão" userId="3b512ad89c9e87a7" providerId="LiveId" clId="{EA3C3EE3-416E-4C3E-970E-F5D75457B3E5}" dt="2023-08-02T16:26:25.435" v="39" actId="14100"/>
          <ac:spMkLst>
            <pc:docMk/>
            <pc:sldMk cId="1021820150" sldId="296"/>
            <ac:spMk id="271" creationId="{00000000-0000-0000-0000-000000000000}"/>
          </ac:spMkLst>
        </pc:spChg>
        <pc:spChg chg="del">
          <ac:chgData name="Afonso Cesar Lelis Brandão" userId="3b512ad89c9e87a7" providerId="LiveId" clId="{EA3C3EE3-416E-4C3E-970E-F5D75457B3E5}" dt="2023-08-02T16:26:16.890" v="35" actId="478"/>
          <ac:spMkLst>
            <pc:docMk/>
            <pc:sldMk cId="1021820150" sldId="296"/>
            <ac:spMk id="273" creationId="{00000000-0000-0000-0000-000000000000}"/>
          </ac:spMkLst>
        </pc:spChg>
        <pc:picChg chg="add mod">
          <ac:chgData name="Afonso Cesar Lelis Brandão" userId="3b512ad89c9e87a7" providerId="LiveId" clId="{EA3C3EE3-416E-4C3E-970E-F5D75457B3E5}" dt="2023-08-02T16:28:40.749" v="43" actId="1076"/>
          <ac:picMkLst>
            <pc:docMk/>
            <pc:sldMk cId="1021820150" sldId="296"/>
            <ac:picMk id="2" creationId="{963DA1B8-783C-CD8E-1891-712688672FEC}"/>
          </ac:picMkLst>
        </pc:picChg>
      </pc:sldChg>
      <pc:sldChg chg="addSp delSp modSp add mod ord">
        <pc:chgData name="Afonso Cesar Lelis Brandão" userId="3b512ad89c9e87a7" providerId="LiveId" clId="{EA3C3EE3-416E-4C3E-970E-F5D75457B3E5}" dt="2023-08-02T16:53:57.323" v="116" actId="22"/>
        <pc:sldMkLst>
          <pc:docMk/>
          <pc:sldMk cId="1286471521" sldId="297"/>
        </pc:sldMkLst>
        <pc:spChg chg="add del">
          <ac:chgData name="Afonso Cesar Lelis Brandão" userId="3b512ad89c9e87a7" providerId="LiveId" clId="{EA3C3EE3-416E-4C3E-970E-F5D75457B3E5}" dt="2023-08-02T16:53:57.323" v="116" actId="22"/>
          <ac:spMkLst>
            <pc:docMk/>
            <pc:sldMk cId="1286471521" sldId="297"/>
            <ac:spMk id="5" creationId="{035A6871-FDDC-10F3-AC31-6D80ED4FCE47}"/>
          </ac:spMkLst>
        </pc:spChg>
        <pc:spChg chg="mod">
          <ac:chgData name="Afonso Cesar Lelis Brandão" userId="3b512ad89c9e87a7" providerId="LiveId" clId="{EA3C3EE3-416E-4C3E-970E-F5D75457B3E5}" dt="2023-08-02T16:46:03.822" v="96" actId="20577"/>
          <ac:spMkLst>
            <pc:docMk/>
            <pc:sldMk cId="1286471521" sldId="297"/>
            <ac:spMk id="270" creationId="{00000000-0000-0000-0000-000000000000}"/>
          </ac:spMkLst>
        </pc:spChg>
        <pc:spChg chg="mod">
          <ac:chgData name="Afonso Cesar Lelis Brandão" userId="3b512ad89c9e87a7" providerId="LiveId" clId="{EA3C3EE3-416E-4C3E-970E-F5D75457B3E5}" dt="2023-08-02T16:52:06.073" v="114"/>
          <ac:spMkLst>
            <pc:docMk/>
            <pc:sldMk cId="1286471521" sldId="297"/>
            <ac:spMk id="271" creationId="{00000000-0000-0000-0000-000000000000}"/>
          </ac:spMkLst>
        </pc:spChg>
        <pc:spChg chg="del">
          <ac:chgData name="Afonso Cesar Lelis Brandão" userId="3b512ad89c9e87a7" providerId="LiveId" clId="{EA3C3EE3-416E-4C3E-970E-F5D75457B3E5}" dt="2023-08-02T16:46:18.234" v="100" actId="478"/>
          <ac:spMkLst>
            <pc:docMk/>
            <pc:sldMk cId="1286471521" sldId="297"/>
            <ac:spMk id="273" creationId="{00000000-0000-0000-0000-000000000000}"/>
          </ac:spMkLst>
        </pc:spChg>
        <pc:picChg chg="add del mod">
          <ac:chgData name="Afonso Cesar Lelis Brandão" userId="3b512ad89c9e87a7" providerId="LiveId" clId="{EA3C3EE3-416E-4C3E-970E-F5D75457B3E5}" dt="2023-08-02T16:47:30.667" v="108" actId="478"/>
          <ac:picMkLst>
            <pc:docMk/>
            <pc:sldMk cId="1286471521" sldId="297"/>
            <ac:picMk id="3" creationId="{A4CEFA28-1952-0F4C-0026-11BC9678A20D}"/>
          </ac:picMkLst>
        </pc:picChg>
        <pc:picChg chg="add mod">
          <ac:chgData name="Afonso Cesar Lelis Brandão" userId="3b512ad89c9e87a7" providerId="LiveId" clId="{EA3C3EE3-416E-4C3E-970E-F5D75457B3E5}" dt="2023-08-02T16:47:43.717" v="112" actId="1035"/>
          <ac:picMkLst>
            <pc:docMk/>
            <pc:sldMk cId="1286471521" sldId="297"/>
            <ac:picMk id="2050" creationId="{A54245C5-50C2-F71A-1D00-78E3A34974FC}"/>
          </ac:picMkLst>
        </pc:picChg>
      </pc:sldChg>
      <pc:sldChg chg="add del setBg">
        <pc:chgData name="Afonso Cesar Lelis Brandão" userId="3b512ad89c9e87a7" providerId="LiveId" clId="{EA3C3EE3-416E-4C3E-970E-F5D75457B3E5}" dt="2023-08-02T17:09:18.455" v="291" actId="47"/>
        <pc:sldMkLst>
          <pc:docMk/>
          <pc:sldMk cId="4181707731" sldId="298"/>
        </pc:sldMkLst>
      </pc:sldChg>
      <pc:sldChg chg="add del">
        <pc:chgData name="Afonso Cesar Lelis Brandão" userId="3b512ad89c9e87a7" providerId="LiveId" clId="{EA3C3EE3-416E-4C3E-970E-F5D75457B3E5}" dt="2023-08-02T17:09:18.455" v="291" actId="47"/>
        <pc:sldMkLst>
          <pc:docMk/>
          <pc:sldMk cId="1075142573" sldId="299"/>
        </pc:sldMkLst>
      </pc:sldChg>
      <pc:sldChg chg="addSp delSp modSp add mod">
        <pc:chgData name="Afonso Cesar Lelis Brandão" userId="3b512ad89c9e87a7" providerId="LiveId" clId="{EA3C3EE3-416E-4C3E-970E-F5D75457B3E5}" dt="2023-08-02T16:54:40.357" v="122" actId="1076"/>
        <pc:sldMkLst>
          <pc:docMk/>
          <pc:sldMk cId="2931949262" sldId="300"/>
        </pc:sldMkLst>
        <pc:spChg chg="del">
          <ac:chgData name="Afonso Cesar Lelis Brandão" userId="3b512ad89c9e87a7" providerId="LiveId" clId="{EA3C3EE3-416E-4C3E-970E-F5D75457B3E5}" dt="2023-08-02T16:54:02.754" v="119" actId="478"/>
          <ac:spMkLst>
            <pc:docMk/>
            <pc:sldMk cId="2931949262" sldId="300"/>
            <ac:spMk id="271" creationId="{00000000-0000-0000-0000-000000000000}"/>
          </ac:spMkLst>
        </pc:spChg>
        <pc:picChg chg="del">
          <ac:chgData name="Afonso Cesar Lelis Brandão" userId="3b512ad89c9e87a7" providerId="LiveId" clId="{EA3C3EE3-416E-4C3E-970E-F5D75457B3E5}" dt="2023-08-02T16:54:01.236" v="118" actId="478"/>
          <ac:picMkLst>
            <pc:docMk/>
            <pc:sldMk cId="2931949262" sldId="300"/>
            <ac:picMk id="2050" creationId="{A54245C5-50C2-F71A-1D00-78E3A34974FC}"/>
          </ac:picMkLst>
        </pc:picChg>
        <pc:picChg chg="add mod">
          <ac:chgData name="Afonso Cesar Lelis Brandão" userId="3b512ad89c9e87a7" providerId="LiveId" clId="{EA3C3EE3-416E-4C3E-970E-F5D75457B3E5}" dt="2023-08-02T16:54:40.357" v="122" actId="1076"/>
          <ac:picMkLst>
            <pc:docMk/>
            <pc:sldMk cId="2931949262" sldId="300"/>
            <ac:picMk id="3074" creationId="{36DA9618-8597-457A-AFFF-7B2429457CA9}"/>
          </ac:picMkLst>
        </pc:picChg>
      </pc:sldChg>
      <pc:sldChg chg="addSp delSp modSp add mod ord">
        <pc:chgData name="Afonso Cesar Lelis Brandão" userId="3b512ad89c9e87a7" providerId="LiveId" clId="{EA3C3EE3-416E-4C3E-970E-F5D75457B3E5}" dt="2023-08-02T16:57:36.897" v="170" actId="20577"/>
        <pc:sldMkLst>
          <pc:docMk/>
          <pc:sldMk cId="1568961316" sldId="301"/>
        </pc:sldMkLst>
        <pc:spChg chg="mod">
          <ac:chgData name="Afonso Cesar Lelis Brandão" userId="3b512ad89c9e87a7" providerId="LiveId" clId="{EA3C3EE3-416E-4C3E-970E-F5D75457B3E5}" dt="2023-08-02T16:57:36.897" v="170" actId="20577"/>
          <ac:spMkLst>
            <pc:docMk/>
            <pc:sldMk cId="1568961316" sldId="301"/>
            <ac:spMk id="271" creationId="{00000000-0000-0000-0000-000000000000}"/>
          </ac:spMkLst>
        </pc:spChg>
        <pc:picChg chg="add mod">
          <ac:chgData name="Afonso Cesar Lelis Brandão" userId="3b512ad89c9e87a7" providerId="LiveId" clId="{EA3C3EE3-416E-4C3E-970E-F5D75457B3E5}" dt="2023-08-02T16:56:12.556" v="137" actId="1076"/>
          <ac:picMkLst>
            <pc:docMk/>
            <pc:sldMk cId="1568961316" sldId="301"/>
            <ac:picMk id="2" creationId="{24C39F60-4A41-0635-E940-FDFB89A7F2D5}"/>
          </ac:picMkLst>
        </pc:picChg>
        <pc:picChg chg="del">
          <ac:chgData name="Afonso Cesar Lelis Brandão" userId="3b512ad89c9e87a7" providerId="LiveId" clId="{EA3C3EE3-416E-4C3E-970E-F5D75457B3E5}" dt="2023-08-02T16:55:03.765" v="126" actId="478"/>
          <ac:picMkLst>
            <pc:docMk/>
            <pc:sldMk cId="1568961316" sldId="301"/>
            <ac:picMk id="2050" creationId="{A54245C5-50C2-F71A-1D00-78E3A34974FC}"/>
          </ac:picMkLst>
        </pc:picChg>
      </pc:sldChg>
      <pc:sldChg chg="delSp modSp add mod">
        <pc:chgData name="Afonso Cesar Lelis Brandão" userId="3b512ad89c9e87a7" providerId="LiveId" clId="{EA3C3EE3-416E-4C3E-970E-F5D75457B3E5}" dt="2023-08-02T16:57:31.081" v="167" actId="478"/>
        <pc:sldMkLst>
          <pc:docMk/>
          <pc:sldMk cId="3429341780" sldId="302"/>
        </pc:sldMkLst>
        <pc:spChg chg="mod">
          <ac:chgData name="Afonso Cesar Lelis Brandão" userId="3b512ad89c9e87a7" providerId="LiveId" clId="{EA3C3EE3-416E-4C3E-970E-F5D75457B3E5}" dt="2023-08-02T16:56:40.856" v="156" actId="20577"/>
          <ac:spMkLst>
            <pc:docMk/>
            <pc:sldMk cId="3429341780" sldId="302"/>
            <ac:spMk id="270" creationId="{00000000-0000-0000-0000-000000000000}"/>
          </ac:spMkLst>
        </pc:spChg>
        <pc:spChg chg="mod">
          <ac:chgData name="Afonso Cesar Lelis Brandão" userId="3b512ad89c9e87a7" providerId="LiveId" clId="{EA3C3EE3-416E-4C3E-970E-F5D75457B3E5}" dt="2023-08-02T16:57:11.325" v="163" actId="20577"/>
          <ac:spMkLst>
            <pc:docMk/>
            <pc:sldMk cId="3429341780" sldId="302"/>
            <ac:spMk id="271" creationId="{00000000-0000-0000-0000-000000000000}"/>
          </ac:spMkLst>
        </pc:spChg>
        <pc:picChg chg="del mod">
          <ac:chgData name="Afonso Cesar Lelis Brandão" userId="3b512ad89c9e87a7" providerId="LiveId" clId="{EA3C3EE3-416E-4C3E-970E-F5D75457B3E5}" dt="2023-08-02T16:57:31.081" v="167" actId="478"/>
          <ac:picMkLst>
            <pc:docMk/>
            <pc:sldMk cId="3429341780" sldId="302"/>
            <ac:picMk id="2" creationId="{24C39F60-4A41-0635-E940-FDFB89A7F2D5}"/>
          </ac:picMkLst>
        </pc:picChg>
      </pc:sldChg>
      <pc:sldChg chg="addSp delSp modSp add mod ord">
        <pc:chgData name="Afonso Cesar Lelis Brandão" userId="3b512ad89c9e87a7" providerId="LiveId" clId="{EA3C3EE3-416E-4C3E-970E-F5D75457B3E5}" dt="2023-08-02T16:58:28.070" v="186" actId="14100"/>
        <pc:sldMkLst>
          <pc:docMk/>
          <pc:sldMk cId="1530337568" sldId="303"/>
        </pc:sldMkLst>
        <pc:spChg chg="mod">
          <ac:chgData name="Afonso Cesar Lelis Brandão" userId="3b512ad89c9e87a7" providerId="LiveId" clId="{EA3C3EE3-416E-4C3E-970E-F5D75457B3E5}" dt="2023-08-02T16:58:15.416" v="182" actId="20577"/>
          <ac:spMkLst>
            <pc:docMk/>
            <pc:sldMk cId="1530337568" sldId="303"/>
            <ac:spMk id="270" creationId="{00000000-0000-0000-0000-000000000000}"/>
          </ac:spMkLst>
        </pc:spChg>
        <pc:spChg chg="del">
          <ac:chgData name="Afonso Cesar Lelis Brandão" userId="3b512ad89c9e87a7" providerId="LiveId" clId="{EA3C3EE3-416E-4C3E-970E-F5D75457B3E5}" dt="2023-08-02T16:58:04.939" v="172" actId="478"/>
          <ac:spMkLst>
            <pc:docMk/>
            <pc:sldMk cId="1530337568" sldId="303"/>
            <ac:spMk id="271" creationId="{00000000-0000-0000-0000-000000000000}"/>
          </ac:spMkLst>
        </pc:spChg>
        <pc:picChg chg="add mod">
          <ac:chgData name="Afonso Cesar Lelis Brandão" userId="3b512ad89c9e87a7" providerId="LiveId" clId="{EA3C3EE3-416E-4C3E-970E-F5D75457B3E5}" dt="2023-08-02T16:58:28.070" v="186" actId="14100"/>
          <ac:picMkLst>
            <pc:docMk/>
            <pc:sldMk cId="1530337568" sldId="303"/>
            <ac:picMk id="3" creationId="{561DE368-4625-E4FE-A5CD-F963DF690134}"/>
          </ac:picMkLst>
        </pc:picChg>
      </pc:sldChg>
      <pc:sldChg chg="add del">
        <pc:chgData name="Afonso Cesar Lelis Brandão" userId="3b512ad89c9e87a7" providerId="LiveId" clId="{EA3C3EE3-416E-4C3E-970E-F5D75457B3E5}" dt="2023-08-02T16:58:59.649" v="190"/>
        <pc:sldMkLst>
          <pc:docMk/>
          <pc:sldMk cId="87084786" sldId="304"/>
        </pc:sldMkLst>
      </pc:sldChg>
      <pc:sldChg chg="delSp modSp add mod setBg modNotes">
        <pc:chgData name="Afonso Cesar Lelis Brandão" userId="3b512ad89c9e87a7" providerId="LiveId" clId="{EA3C3EE3-416E-4C3E-970E-F5D75457B3E5}" dt="2023-08-02T17:00:16" v="234" actId="20577"/>
        <pc:sldMkLst>
          <pc:docMk/>
          <pc:sldMk cId="2194774364" sldId="304"/>
        </pc:sldMkLst>
        <pc:spChg chg="del">
          <ac:chgData name="Afonso Cesar Lelis Brandão" userId="3b512ad89c9e87a7" providerId="LiveId" clId="{EA3C3EE3-416E-4C3E-970E-F5D75457B3E5}" dt="2023-08-02T16:59:25.062" v="198" actId="478"/>
          <ac:spMkLst>
            <pc:docMk/>
            <pc:sldMk cId="2194774364" sldId="304"/>
            <ac:spMk id="519" creationId="{00000000-0000-0000-0000-000000000000}"/>
          </ac:spMkLst>
        </pc:spChg>
        <pc:spChg chg="mod">
          <ac:chgData name="Afonso Cesar Lelis Brandão" userId="3b512ad89c9e87a7" providerId="LiveId" clId="{EA3C3EE3-416E-4C3E-970E-F5D75457B3E5}" dt="2023-08-02T17:00:16" v="234" actId="20577"/>
          <ac:spMkLst>
            <pc:docMk/>
            <pc:sldMk cId="2194774364" sldId="304"/>
            <ac:spMk id="520" creationId="{00000000-0000-0000-0000-000000000000}"/>
          </ac:spMkLst>
        </pc:spChg>
        <pc:picChg chg="del">
          <ac:chgData name="Afonso Cesar Lelis Brandão" userId="3b512ad89c9e87a7" providerId="LiveId" clId="{EA3C3EE3-416E-4C3E-970E-F5D75457B3E5}" dt="2023-08-02T16:59:55.028" v="216" actId="478"/>
          <ac:picMkLst>
            <pc:docMk/>
            <pc:sldMk cId="2194774364" sldId="304"/>
            <ac:picMk id="517" creationId="{00000000-0000-0000-0000-000000000000}"/>
          </ac:picMkLst>
        </pc:picChg>
        <pc:cxnChg chg="mod">
          <ac:chgData name="Afonso Cesar Lelis Brandão" userId="3b512ad89c9e87a7" providerId="LiveId" clId="{EA3C3EE3-416E-4C3E-970E-F5D75457B3E5}" dt="2023-08-02T17:00:03.719" v="218" actId="208"/>
          <ac:cxnSpMkLst>
            <pc:docMk/>
            <pc:sldMk cId="2194774364" sldId="304"/>
            <ac:cxnSpMk id="521" creationId="{00000000-0000-0000-0000-000000000000}"/>
          </ac:cxnSpMkLst>
        </pc:cxnChg>
        <pc:cxnChg chg="mod">
          <ac:chgData name="Afonso Cesar Lelis Brandão" userId="3b512ad89c9e87a7" providerId="LiveId" clId="{EA3C3EE3-416E-4C3E-970E-F5D75457B3E5}" dt="2023-08-02T17:00:00.226" v="217" actId="208"/>
          <ac:cxnSpMkLst>
            <pc:docMk/>
            <pc:sldMk cId="2194774364" sldId="304"/>
            <ac:cxnSpMk id="522" creationId="{00000000-0000-0000-0000-000000000000}"/>
          </ac:cxnSpMkLst>
        </pc:cxnChg>
      </pc:sldChg>
      <pc:sldChg chg="addSp delSp modSp add mod ord">
        <pc:chgData name="Afonso Cesar Lelis Brandão" userId="3b512ad89c9e87a7" providerId="LiveId" clId="{EA3C3EE3-416E-4C3E-970E-F5D75457B3E5}" dt="2023-08-02T17:00:48.200" v="273" actId="1076"/>
        <pc:sldMkLst>
          <pc:docMk/>
          <pc:sldMk cId="2430798455" sldId="305"/>
        </pc:sldMkLst>
        <pc:spChg chg="mod">
          <ac:chgData name="Afonso Cesar Lelis Brandão" userId="3b512ad89c9e87a7" providerId="LiveId" clId="{EA3C3EE3-416E-4C3E-970E-F5D75457B3E5}" dt="2023-08-02T17:00:44.310" v="271" actId="20577"/>
          <ac:spMkLst>
            <pc:docMk/>
            <pc:sldMk cId="2430798455" sldId="305"/>
            <ac:spMk id="270" creationId="{00000000-0000-0000-0000-000000000000}"/>
          </ac:spMkLst>
        </pc:spChg>
        <pc:spChg chg="del">
          <ac:chgData name="Afonso Cesar Lelis Brandão" userId="3b512ad89c9e87a7" providerId="LiveId" clId="{EA3C3EE3-416E-4C3E-970E-F5D75457B3E5}" dt="2023-08-02T17:00:34.261" v="238" actId="478"/>
          <ac:spMkLst>
            <pc:docMk/>
            <pc:sldMk cId="2430798455" sldId="305"/>
            <ac:spMk id="271" creationId="{00000000-0000-0000-0000-000000000000}"/>
          </ac:spMkLst>
        </pc:spChg>
        <pc:picChg chg="add mod">
          <ac:chgData name="Afonso Cesar Lelis Brandão" userId="3b512ad89c9e87a7" providerId="LiveId" clId="{EA3C3EE3-416E-4C3E-970E-F5D75457B3E5}" dt="2023-08-02T17:00:48.200" v="273" actId="1076"/>
          <ac:picMkLst>
            <pc:docMk/>
            <pc:sldMk cId="2430798455" sldId="305"/>
            <ac:picMk id="3" creationId="{C234ADAF-C4CF-CD52-AC72-68C8247ABF23}"/>
          </ac:picMkLst>
        </pc:picChg>
      </pc:sldChg>
      <pc:sldChg chg="add del setBg modNotes">
        <pc:chgData name="Afonso Cesar Lelis Brandão" userId="3b512ad89c9e87a7" providerId="LiveId" clId="{EA3C3EE3-416E-4C3E-970E-F5D75457B3E5}" dt="2023-08-02T16:58:55.874" v="189"/>
        <pc:sldMkLst>
          <pc:docMk/>
          <pc:sldMk cId="2533411476" sldId="305"/>
        </pc:sldMkLst>
      </pc:sldChg>
      <pc:sldChg chg="addSp modSp add mod ord">
        <pc:chgData name="Afonso Cesar Lelis Brandão" userId="3b512ad89c9e87a7" providerId="LiveId" clId="{EA3C3EE3-416E-4C3E-970E-F5D75457B3E5}" dt="2023-08-02T17:09:10.987" v="290" actId="1076"/>
        <pc:sldMkLst>
          <pc:docMk/>
          <pc:sldMk cId="331171583" sldId="306"/>
        </pc:sldMkLst>
        <pc:spChg chg="mod">
          <ac:chgData name="Afonso Cesar Lelis Brandão" userId="3b512ad89c9e87a7" providerId="LiveId" clId="{EA3C3EE3-416E-4C3E-970E-F5D75457B3E5}" dt="2023-08-02T17:08:06.686" v="283" actId="20577"/>
          <ac:spMkLst>
            <pc:docMk/>
            <pc:sldMk cId="331171583" sldId="306"/>
            <ac:spMk id="270" creationId="{00000000-0000-0000-0000-000000000000}"/>
          </ac:spMkLst>
        </pc:spChg>
        <pc:spChg chg="mod">
          <ac:chgData name="Afonso Cesar Lelis Brandão" userId="3b512ad89c9e87a7" providerId="LiveId" clId="{EA3C3EE3-416E-4C3E-970E-F5D75457B3E5}" dt="2023-08-02T17:08:41.958" v="288" actId="21"/>
          <ac:spMkLst>
            <pc:docMk/>
            <pc:sldMk cId="331171583" sldId="306"/>
            <ac:spMk id="271" creationId="{00000000-0000-0000-0000-000000000000}"/>
          </ac:spMkLst>
        </pc:spChg>
        <pc:picChg chg="add mod">
          <ac:chgData name="Afonso Cesar Lelis Brandão" userId="3b512ad89c9e87a7" providerId="LiveId" clId="{EA3C3EE3-416E-4C3E-970E-F5D75457B3E5}" dt="2023-08-02T17:09:10.987" v="290" actId="1076"/>
          <ac:picMkLst>
            <pc:docMk/>
            <pc:sldMk cId="331171583" sldId="306"/>
            <ac:picMk id="2" creationId="{F40B67C0-A81B-6931-C2D3-879256A5883E}"/>
          </ac:picMkLst>
        </pc:picChg>
      </pc:sldChg>
      <pc:sldChg chg="add del">
        <pc:chgData name="Afonso Cesar Lelis Brandão" userId="3b512ad89c9e87a7" providerId="LiveId" clId="{EA3C3EE3-416E-4C3E-970E-F5D75457B3E5}" dt="2023-08-02T17:13:21.038" v="294"/>
        <pc:sldMkLst>
          <pc:docMk/>
          <pc:sldMk cId="1095847335" sldId="307"/>
        </pc:sldMkLst>
      </pc:sldChg>
      <pc:sldChg chg="modSp add mod setBg">
        <pc:chgData name="Afonso Cesar Lelis Brandão" userId="3b512ad89c9e87a7" providerId="LiveId" clId="{EA3C3EE3-416E-4C3E-970E-F5D75457B3E5}" dt="2023-08-02T17:13:40.469" v="337" actId="14100"/>
        <pc:sldMkLst>
          <pc:docMk/>
          <pc:sldMk cId="3794700861" sldId="307"/>
        </pc:sldMkLst>
        <pc:spChg chg="mod">
          <ac:chgData name="Afonso Cesar Lelis Brandão" userId="3b512ad89c9e87a7" providerId="LiveId" clId="{EA3C3EE3-416E-4C3E-970E-F5D75457B3E5}" dt="2023-08-02T17:13:40.469" v="337" actId="14100"/>
          <ac:spMkLst>
            <pc:docMk/>
            <pc:sldMk cId="3794700861" sldId="307"/>
            <ac:spMk id="511" creationId="{00000000-0000-0000-0000-000000000000}"/>
          </ac:spMkLst>
        </pc:spChg>
      </pc:sldChg>
      <pc:sldChg chg="modSp add mod ord">
        <pc:chgData name="Afonso Cesar Lelis Brandão" userId="3b512ad89c9e87a7" providerId="LiveId" clId="{EA3C3EE3-416E-4C3E-970E-F5D75457B3E5}" dt="2023-08-02T17:16:49.845" v="394" actId="113"/>
        <pc:sldMkLst>
          <pc:docMk/>
          <pc:sldMk cId="765155051" sldId="308"/>
        </pc:sldMkLst>
        <pc:spChg chg="mod">
          <ac:chgData name="Afonso Cesar Lelis Brandão" userId="3b512ad89c9e87a7" providerId="LiveId" clId="{EA3C3EE3-416E-4C3E-970E-F5D75457B3E5}" dt="2023-08-02T17:14:23.686" v="359" actId="20577"/>
          <ac:spMkLst>
            <pc:docMk/>
            <pc:sldMk cId="765155051" sldId="308"/>
            <ac:spMk id="270" creationId="{00000000-0000-0000-0000-000000000000}"/>
          </ac:spMkLst>
        </pc:spChg>
        <pc:spChg chg="mod">
          <ac:chgData name="Afonso Cesar Lelis Brandão" userId="3b512ad89c9e87a7" providerId="LiveId" clId="{EA3C3EE3-416E-4C3E-970E-F5D75457B3E5}" dt="2023-08-02T17:16:49.845" v="394" actId="113"/>
          <ac:spMkLst>
            <pc:docMk/>
            <pc:sldMk cId="765155051" sldId="308"/>
            <ac:spMk id="271" creationId="{00000000-0000-0000-0000-000000000000}"/>
          </ac:spMkLst>
        </pc:spChg>
      </pc:sldChg>
      <pc:sldChg chg="addSp delSp modSp add mod">
        <pc:chgData name="Afonso Cesar Lelis Brandão" userId="3b512ad89c9e87a7" providerId="LiveId" clId="{EA3C3EE3-416E-4C3E-970E-F5D75457B3E5}" dt="2023-08-07T21:20:16.373" v="400" actId="1076"/>
        <pc:sldMkLst>
          <pc:docMk/>
          <pc:sldMk cId="543892034" sldId="309"/>
        </pc:sldMkLst>
        <pc:spChg chg="del">
          <ac:chgData name="Afonso Cesar Lelis Brandão" userId="3b512ad89c9e87a7" providerId="LiveId" clId="{EA3C3EE3-416E-4C3E-970E-F5D75457B3E5}" dt="2023-08-07T21:20:13.837" v="398" actId="478"/>
          <ac:spMkLst>
            <pc:docMk/>
            <pc:sldMk cId="543892034" sldId="309"/>
            <ac:spMk id="271" creationId="{00000000-0000-0000-0000-000000000000}"/>
          </ac:spMkLst>
        </pc:spChg>
        <pc:picChg chg="add mod">
          <ac:chgData name="Afonso Cesar Lelis Brandão" userId="3b512ad89c9e87a7" providerId="LiveId" clId="{EA3C3EE3-416E-4C3E-970E-F5D75457B3E5}" dt="2023-08-07T21:20:16.373" v="400" actId="1076"/>
          <ac:picMkLst>
            <pc:docMk/>
            <pc:sldMk cId="543892034" sldId="309"/>
            <ac:picMk id="3" creationId="{B7E67BE4-09F0-DB8E-416B-2EB914DB03FB}"/>
          </ac:picMkLst>
        </pc:picChg>
      </pc:sldChg>
      <pc:sldChg chg="addSp delSp modSp add mod">
        <pc:chgData name="Afonso Cesar Lelis Brandão" userId="3b512ad89c9e87a7" providerId="LiveId" clId="{EA3C3EE3-416E-4C3E-970E-F5D75457B3E5}" dt="2023-08-07T21:25:49.643" v="407" actId="478"/>
        <pc:sldMkLst>
          <pc:docMk/>
          <pc:sldMk cId="3975993058" sldId="310"/>
        </pc:sldMkLst>
        <pc:picChg chg="del">
          <ac:chgData name="Afonso Cesar Lelis Brandão" userId="3b512ad89c9e87a7" providerId="LiveId" clId="{EA3C3EE3-416E-4C3E-970E-F5D75457B3E5}" dt="2023-08-07T21:21:31.965" v="402" actId="478"/>
          <ac:picMkLst>
            <pc:docMk/>
            <pc:sldMk cId="3975993058" sldId="310"/>
            <ac:picMk id="3" creationId="{B7E67BE4-09F0-DB8E-416B-2EB914DB03FB}"/>
          </ac:picMkLst>
        </pc:picChg>
        <pc:picChg chg="add mod">
          <ac:chgData name="Afonso Cesar Lelis Brandão" userId="3b512ad89c9e87a7" providerId="LiveId" clId="{EA3C3EE3-416E-4C3E-970E-F5D75457B3E5}" dt="2023-08-07T21:21:41.208" v="404" actId="1076"/>
          <ac:picMkLst>
            <pc:docMk/>
            <pc:sldMk cId="3975993058" sldId="310"/>
            <ac:picMk id="4" creationId="{A896E701-EEFC-7A48-9E86-DF606C1106FE}"/>
          </ac:picMkLst>
        </pc:picChg>
        <pc:picChg chg="add del">
          <ac:chgData name="Afonso Cesar Lelis Brandão" userId="3b512ad89c9e87a7" providerId="LiveId" clId="{EA3C3EE3-416E-4C3E-970E-F5D75457B3E5}" dt="2023-08-07T21:25:49.643" v="407" actId="478"/>
          <ac:picMkLst>
            <pc:docMk/>
            <pc:sldMk cId="3975993058" sldId="310"/>
            <ac:picMk id="6" creationId="{D9AE5BA3-503E-C966-641D-2B06033B3754}"/>
          </ac:picMkLst>
        </pc:picChg>
      </pc:sldChg>
      <pc:sldChg chg="delSp modSp add mod">
        <pc:chgData name="Afonso Cesar Lelis Brandão" userId="3b512ad89c9e87a7" providerId="LiveId" clId="{EA3C3EE3-416E-4C3E-970E-F5D75457B3E5}" dt="2023-08-07T21:25:55.299" v="410" actId="1076"/>
        <pc:sldMkLst>
          <pc:docMk/>
          <pc:sldMk cId="2934270627" sldId="311"/>
        </pc:sldMkLst>
        <pc:picChg chg="del">
          <ac:chgData name="Afonso Cesar Lelis Brandão" userId="3b512ad89c9e87a7" providerId="LiveId" clId="{EA3C3EE3-416E-4C3E-970E-F5D75457B3E5}" dt="2023-08-07T21:25:52.998" v="409" actId="478"/>
          <ac:picMkLst>
            <pc:docMk/>
            <pc:sldMk cId="2934270627" sldId="311"/>
            <ac:picMk id="4" creationId="{A896E701-EEFC-7A48-9E86-DF606C1106FE}"/>
          </ac:picMkLst>
        </pc:picChg>
        <pc:picChg chg="mod">
          <ac:chgData name="Afonso Cesar Lelis Brandão" userId="3b512ad89c9e87a7" providerId="LiveId" clId="{EA3C3EE3-416E-4C3E-970E-F5D75457B3E5}" dt="2023-08-07T21:25:55.299" v="410" actId="1076"/>
          <ac:picMkLst>
            <pc:docMk/>
            <pc:sldMk cId="2934270627" sldId="311"/>
            <ac:picMk id="6" creationId="{D9AE5BA3-503E-C966-641D-2B06033B3754}"/>
          </ac:picMkLst>
        </pc:picChg>
      </pc:sldChg>
      <pc:sldMasterChg chg="del delSldLayout">
        <pc:chgData name="Afonso Cesar Lelis Brandão" userId="3b512ad89c9e87a7" providerId="LiveId" clId="{EA3C3EE3-416E-4C3E-970E-F5D75457B3E5}" dt="2023-08-02T17:09:18.455" v="291" actId="47"/>
        <pc:sldMasterMkLst>
          <pc:docMk/>
          <pc:sldMasterMk cId="0" sldId="2147483706"/>
        </pc:sldMasterMkLst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6"/>
            <pc:sldLayoutMk cId="0" sldId="2147483648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6"/>
            <pc:sldLayoutMk cId="0" sldId="2147483649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6"/>
            <pc:sldLayoutMk cId="0" sldId="2147483650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6"/>
            <pc:sldLayoutMk cId="0" sldId="2147483651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6"/>
            <pc:sldLayoutMk cId="0" sldId="2147483652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6"/>
            <pc:sldLayoutMk cId="0" sldId="2147483653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6"/>
            <pc:sldLayoutMk cId="0" sldId="2147483654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6"/>
            <pc:sldLayoutMk cId="0" sldId="2147483655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6"/>
            <pc:sldLayoutMk cId="0" sldId="2147483656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6"/>
            <pc:sldLayoutMk cId="0" sldId="2147483657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6"/>
            <pc:sldLayoutMk cId="0" sldId="2147483658"/>
          </pc:sldLayoutMkLst>
        </pc:sldLayoutChg>
      </pc:sldMasterChg>
      <pc:sldMasterChg chg="del delSldLayout">
        <pc:chgData name="Afonso Cesar Lelis Brandão" userId="3b512ad89c9e87a7" providerId="LiveId" clId="{EA3C3EE3-416E-4C3E-970E-F5D75457B3E5}" dt="2023-08-02T17:09:18.455" v="291" actId="47"/>
        <pc:sldMasterMkLst>
          <pc:docMk/>
          <pc:sldMasterMk cId="0" sldId="2147483707"/>
        </pc:sldMasterMkLst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59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60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61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62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63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64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65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66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67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68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69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70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71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72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73"/>
          </pc:sldLayoutMkLst>
        </pc:sldLayoutChg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7"/>
            <pc:sldLayoutMk cId="0" sldId="2147483674"/>
          </pc:sldLayoutMkLst>
        </pc:sldLayoutChg>
      </pc:sldMasterChg>
      <pc:sldMasterChg chg="delSldLayout">
        <pc:chgData name="Afonso Cesar Lelis Brandão" userId="3b512ad89c9e87a7" providerId="LiveId" clId="{EA3C3EE3-416E-4C3E-970E-F5D75457B3E5}" dt="2023-08-02T17:09:18.455" v="291" actId="47"/>
        <pc:sldMasterMkLst>
          <pc:docMk/>
          <pc:sldMasterMk cId="0" sldId="2147483708"/>
        </pc:sldMasterMkLst>
        <pc:sldLayoutChg chg="del">
          <pc:chgData name="Afonso Cesar Lelis Brandão" userId="3b512ad89c9e87a7" providerId="LiveId" clId="{EA3C3EE3-416E-4C3E-970E-F5D75457B3E5}" dt="2023-08-02T17:09:18.455" v="291" actId="47"/>
          <pc:sldLayoutMkLst>
            <pc:docMk/>
            <pc:sldMasterMk cId="0" sldId="2147483708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c1efb349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c1efb349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dc1efb349b_0_2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1dc1efb349b_0_2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4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6237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937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5401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457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393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83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418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845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936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9702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7370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455613b64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0455613b64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054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71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625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9518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88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152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>
  <p:cSld name="Whit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3" descr="image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2">
  <p:cSld name="TITLE_AND_BODY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3">
  <p:cSld name="TITLE_AND_BODY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6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6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4">
  <p:cSld name="TITLE_AND_BODY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7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47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5">
  <p:cSld name="TITLE_AND_BODY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4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6">
  <p:cSld name="TITLE_AND_BODY_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7">
  <p:cSld name="TITLE_AND_BODY_8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50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ção">
  <p:cSld name="Seçã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1" descr="A building with cars parked in front&#10;&#10;Description automatically generated with low confidenc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1"/>
          <p:cNvSpPr/>
          <p:nvPr/>
        </p:nvSpPr>
        <p:spPr>
          <a:xfrm>
            <a:off x="8490857" y="-1"/>
            <a:ext cx="653100" cy="4572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1"/>
          <p:cNvSpPr/>
          <p:nvPr/>
        </p:nvSpPr>
        <p:spPr>
          <a:xfrm>
            <a:off x="0" y="1"/>
            <a:ext cx="8490900" cy="84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51" descr="image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2" descr="image1.png"/>
          <p:cNvPicPr preferRelativeResize="0"/>
          <p:nvPr/>
        </p:nvPicPr>
        <p:blipFill rotWithShape="1">
          <a:blip r:embed="rId2">
            <a:alphaModFix/>
          </a:blip>
          <a:srcRect r="19367"/>
          <a:stretch/>
        </p:blipFill>
        <p:spPr>
          <a:xfrm>
            <a:off x="8600751" y="97643"/>
            <a:ext cx="466082" cy="24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2"/>
          <p:cNvSpPr/>
          <p:nvPr/>
        </p:nvSpPr>
        <p:spPr>
          <a:xfrm>
            <a:off x="8963309" y="221792"/>
            <a:ext cx="103500" cy="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">
  <p:cSld name="TITLE_AND_BODY_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2pPr>
            <a:lvl3pPr marL="137160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3pPr>
            <a:lvl4pPr marL="182880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4pPr>
            <a:lvl5pPr marL="228600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1">
  <p:cSld name="TITLE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5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marL="914400" lvl="1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  <a:defRPr sz="4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2pPr>
            <a:lvl3pPr marL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3pPr>
            <a:lvl4pPr marL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4pPr>
            <a:lvl5pPr marL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5pPr>
            <a:lvl6pPr marL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6pPr>
            <a:lvl7pPr marL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7pPr>
            <a:lvl8pPr marL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8pPr>
            <a:lvl9pPr marL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eme A">
  <p:cSld name="Theme A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2">
  <p:cSld name="1_Títul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8">
  <p:cSld name="TITLE_AND_BODY_10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Subtítulo">
  <p:cSld name="TITL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9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5pPr>
            <a:lvl6pPr marL="274320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59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60"/>
          <p:cNvCxnSpPr/>
          <p:nvPr/>
        </p:nvCxnSpPr>
        <p:spPr>
          <a:xfrm>
            <a:off x="665987" y="334311"/>
            <a:ext cx="0" cy="4474800"/>
          </a:xfrm>
          <a:prstGeom prst="straightConnector1">
            <a:avLst/>
          </a:prstGeom>
          <a:noFill/>
          <a:ln w="12700" cap="flat" cmpd="sng">
            <a:solidFill>
              <a:srgbClr val="A6A6A6">
                <a:alpha val="2509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60"/>
          <p:cNvSpPr txBox="1">
            <a:spLocks noGrp="1"/>
          </p:cNvSpPr>
          <p:nvPr>
            <p:ph type="sldNum" idx="12"/>
          </p:nvPr>
        </p:nvSpPr>
        <p:spPr>
          <a:xfrm flipH="1">
            <a:off x="62181" y="4577156"/>
            <a:ext cx="2214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Marcadores 1">
  <p:cSld name="Título e Marcadore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61"/>
          <p:cNvGrpSpPr/>
          <p:nvPr/>
        </p:nvGrpSpPr>
        <p:grpSpPr>
          <a:xfrm>
            <a:off x="-102955" y="-70688"/>
            <a:ext cx="9398812" cy="657345"/>
            <a:chOff x="-1" y="0"/>
            <a:chExt cx="25063499" cy="1752921"/>
          </a:xfrm>
        </p:grpSpPr>
        <p:pic>
          <p:nvPicPr>
            <p:cNvPr id="248" name="Google Shape;248;p61" descr="image1.png"/>
            <p:cNvPicPr preferRelativeResize="0"/>
            <p:nvPr/>
          </p:nvPicPr>
          <p:blipFill rotWithShape="1">
            <a:blip r:embed="rId2">
              <a:alphaModFix/>
            </a:blip>
            <a:srcRect l="248" t="86979" r="248" b="1501"/>
            <a:stretch/>
          </p:blipFill>
          <p:spPr>
            <a:xfrm>
              <a:off x="-1" y="0"/>
              <a:ext cx="25063499" cy="1752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61" descr="image7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10044" y="465936"/>
              <a:ext cx="1700199" cy="928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61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taking.com.br/tecnologia/5-motivos-para-sua-empresa-implementar-a-governanca-de-dados-em-2023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loud.google.com/learn/what-is-data-governance?hl=pt-br" TargetMode="External"/><Relationship Id="rId5" Type="http://schemas.openxmlformats.org/officeDocument/2006/relationships/hyperlink" Target="https://www.linkedin.com/pulse/o-que-%C3%A9-governan%C3%A7a-de-dados-e-qual-sua-import%C3%A2ncia-para-cristina/?originalSubdomain=pt" TargetMode="External"/><Relationship Id="rId4" Type="http://schemas.openxmlformats.org/officeDocument/2006/relationships/hyperlink" Target="https://www.delphix.com/br/glossario/o-que-e-governanca-de-dado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hyperlink" Target="https://colab.research.google.com/drive/13WmJWrUYOuOjOwWGaWRYMQszPOxR7hNS?usp=shar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grada.minhabiblioteca.com.br/reader/books/978-85-216-1972-7/pageid/155" TargetMode="External"/><Relationship Id="rId13" Type="http://schemas.openxmlformats.org/officeDocument/2006/relationships/hyperlink" Target="https://integrada.minhabiblioteca.com.br/reader/books/9786556900025/pageid/12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www.youtube.com/watch?v=9TVc32M_gIY" TargetMode="External"/><Relationship Id="rId12" Type="http://schemas.openxmlformats.org/officeDocument/2006/relationships/hyperlink" Target="https://pt.coursera.org/learn/fazer-perguntas-para-tomar-decisoes-com-base-em-dado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Governan&#231;a%20e%20arquitetura%20de%20dados" TargetMode="External"/><Relationship Id="rId11" Type="http://schemas.openxmlformats.org/officeDocument/2006/relationships/hyperlink" Target="https://docs.google.com/document/d/10PNb8X88_WXRTaVTAjOwoc5jS8QYyAeZpBH9YCvuvfw/edit?usp=sharing" TargetMode="External"/><Relationship Id="rId5" Type="http://schemas.openxmlformats.org/officeDocument/2006/relationships/hyperlink" Target="https://integrada.minhabiblioteca.com.br/reader/books/9788550815435/epubcfi/6/24%5b%3Bvnd.vst.idref%3DEPUB_GovernancaDados_cap02%5d!/4%5bEPUB_GovernancaDados_cap02%5d/2%5b_idContainer030%5d/4%5b_idParaDest-8%5d/3:13%5b%20%C3%A0%20%2Cgov%5d" TargetMode="External"/><Relationship Id="rId10" Type="http://schemas.openxmlformats.org/officeDocument/2006/relationships/hyperlink" Target="https://www.sap.com/brazil/insights/what-is-master-data-management-mdm.html#:~:text=De%20qualquer%20forma%2C%20o%20que,coisas%20(produtos%20e%20ativos)." TargetMode="External"/><Relationship Id="rId4" Type="http://schemas.openxmlformats.org/officeDocument/2006/relationships/hyperlink" Target="https://integrada.minhabiblioteca.com.br/reader/books/9786553625129/epubcfi/6/16%5b%3Bvnd.vst.idref%3DCapitulo3.xhtml%5d!/4/2%5b_idContainer094%5d/6%5b_idParaDest-44%5d/2/1:0%5b%2CGov%5d" TargetMode="External"/><Relationship Id="rId9" Type="http://schemas.openxmlformats.org/officeDocument/2006/relationships/hyperlink" Target="https://integrada.minhabiblioteca.com.br/reader/books/9788595157552/epubcfi/6/38%5b%3Bvnd.vst.idref%3Dchapter6%5d!/4/48%5bsec6-2%5d/3:29%5bmen%2Cto%5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hyperlink" Target="https://colab.research.google.com/drive/13yORGRgsF4DPF-UmdAZq28LHhOIA4ixl?usp=shar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hyperlink" Target="https://arquiteturacorporativa.com.br/2010/09/frameworks-de-arquitetura-parte-2-togaf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2"/>
          <p:cNvSpPr txBox="1"/>
          <p:nvPr/>
        </p:nvSpPr>
        <p:spPr>
          <a:xfrm>
            <a:off x="2524550" y="2387700"/>
            <a:ext cx="6053400" cy="120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Governança Corporativa e de Dados</a:t>
            </a:r>
            <a:endParaRPr sz="3600" b="1" dirty="0">
              <a:solidFill>
                <a:srgbClr val="ECECE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79"/>
          <p:cNvPicPr preferRelativeResize="0"/>
          <p:nvPr/>
        </p:nvPicPr>
        <p:blipFill rotWithShape="1">
          <a:blip r:embed="rId3">
            <a:alphaModFix/>
          </a:blip>
          <a:srcRect t="29" b="29"/>
          <a:stretch/>
        </p:blipFill>
        <p:spPr>
          <a:xfrm>
            <a:off x="8183775" y="206775"/>
            <a:ext cx="773876" cy="4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8375" y="4097525"/>
            <a:ext cx="6085751" cy="1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9"/>
          <p:cNvSpPr txBox="1"/>
          <p:nvPr/>
        </p:nvSpPr>
        <p:spPr>
          <a:xfrm>
            <a:off x="912900" y="1239725"/>
            <a:ext cx="73182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pt-BR" sz="4000" b="1" dirty="0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rPr>
              <a:t>Como pensar a Governança e modelagem de dados para atender a Corporação?</a:t>
            </a:r>
            <a:endParaRPr lang="pt-BR" sz="4000" b="1" i="0" u="none" strike="noStrike" cap="none" dirty="0">
              <a:solidFill>
                <a:schemeClr val="accent2"/>
              </a:solidFill>
              <a:latin typeface="Space Mono"/>
              <a:ea typeface="Space Mono"/>
              <a:cs typeface="Space Mono"/>
            </a:endParaRPr>
          </a:p>
        </p:txBody>
      </p:sp>
      <p:cxnSp>
        <p:nvCxnSpPr>
          <p:cNvPr id="521" name="Google Shape;521;p79"/>
          <p:cNvCxnSpPr/>
          <p:nvPr/>
        </p:nvCxnSpPr>
        <p:spPr>
          <a:xfrm>
            <a:off x="3198150" y="4610889"/>
            <a:ext cx="2747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2" name="Google Shape;522;p79"/>
          <p:cNvCxnSpPr/>
          <p:nvPr/>
        </p:nvCxnSpPr>
        <p:spPr>
          <a:xfrm>
            <a:off x="3198150" y="743036"/>
            <a:ext cx="2747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94774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" name="Google Shape;511;p78"/>
          <p:cNvSpPr txBox="1"/>
          <p:nvPr/>
        </p:nvSpPr>
        <p:spPr>
          <a:xfrm>
            <a:off x="572974" y="2863550"/>
            <a:ext cx="38466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2E2640"/>
                </a:solidFill>
                <a:latin typeface="Space Mono"/>
                <a:ea typeface="Space Mono"/>
                <a:cs typeface="Space Mono"/>
                <a:sym typeface="Space Mono"/>
              </a:rPr>
              <a:t>Governança e Modelagem de Dados</a:t>
            </a:r>
            <a:endParaRPr sz="1800" b="1" dirty="0">
              <a:solidFill>
                <a:srgbClr val="2E264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379470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Governança de Dados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5" y="849397"/>
            <a:ext cx="7781674" cy="4016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b="1" dirty="0">
                <a:solidFill>
                  <a:schemeClr val="accent1">
                    <a:lumMod val="50000"/>
                  </a:schemeClr>
                </a:solidFill>
                <a:latin typeface="Manrope"/>
                <a:ea typeface="Manrope"/>
                <a:cs typeface="Manrope"/>
                <a:sym typeface="Manrope"/>
              </a:rPr>
              <a:t>Definição de direitos e responsabilidades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: A governança de dados estabelece um sistema de direitos e responsabilidades para processos relacionados às informações, determinando quem pode realizar quais ações com os dados, quando e como 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1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b="1" dirty="0">
                <a:solidFill>
                  <a:schemeClr val="accent1">
                    <a:lumMod val="50000"/>
                  </a:schemeClr>
                </a:solidFill>
                <a:latin typeface="Manrope"/>
                <a:ea typeface="Manrope"/>
                <a:cs typeface="Manrope"/>
                <a:sym typeface="Manrope"/>
              </a:rPr>
              <a:t>Cultura organizacional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: A governança de dados deve ser inserida na cultura organizacional, tornando-se parte integrante das práticas e valores da empresa 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2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b="1" dirty="0">
                <a:solidFill>
                  <a:schemeClr val="accent1">
                    <a:lumMod val="50000"/>
                  </a:schemeClr>
                </a:solidFill>
                <a:latin typeface="Manrope"/>
                <a:ea typeface="Manrope"/>
                <a:cs typeface="Manrope"/>
                <a:sym typeface="Manrope"/>
              </a:rPr>
              <a:t>Segurança e privacidade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: A governança de dados visa garantir que os dados sejam seguros, privados, precisos, disponíveis e utilizáveis. Isso inclui a definição de padrões internos, políticas de dados e controle de acesso aos dados 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6"/>
              </a:rPr>
              <a:t>3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b="1" dirty="0">
                <a:solidFill>
                  <a:schemeClr val="accent1">
                    <a:lumMod val="50000"/>
                  </a:schemeClr>
                </a:solidFill>
                <a:latin typeface="Manrope"/>
                <a:ea typeface="Manrope"/>
                <a:cs typeface="Manrope"/>
                <a:sym typeface="Manrope"/>
              </a:rPr>
              <a:t>Melhoria da qualidade dos dados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: A governança de dados busca melhorar a qualidade dos dados, garantindo sua integridade, consistência e confiabilidade 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4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b="1" dirty="0">
                <a:solidFill>
                  <a:schemeClr val="accent1">
                    <a:lumMod val="50000"/>
                  </a:schemeClr>
                </a:solidFill>
                <a:latin typeface="Manrope"/>
                <a:ea typeface="Manrope"/>
                <a:cs typeface="Manrope"/>
                <a:sym typeface="Manrope"/>
              </a:rPr>
              <a:t>Conformidade regulatória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: A governança de dados ajuda as organizações a estarem em conformidade com leis, normas e regulamentos relacionados à proteção de dados e privacidade 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4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5155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Governança de Dados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 descr="Gráfico, Gráfico de radar&#10;&#10;Descrição gerada automaticamente">
            <a:extLst>
              <a:ext uri="{FF2B5EF4-FFF2-40B4-BE49-F238E27FC236}">
                <a16:creationId xmlns:a16="http://schemas.microsoft.com/office/drawing/2014/main" id="{222485D6-9834-33C3-52D1-577BDC8D2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696" y="0"/>
            <a:ext cx="46796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2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Modelo Entidade-Relacionamento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CFBDDBB7-CE93-D5E3-1DCA-E476106D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38" y="523012"/>
            <a:ext cx="3400964" cy="41082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848FE15-888D-D8B6-3013-6308CDEBF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095328"/>
            <a:ext cx="2743200" cy="293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0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Governança de Dados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B7E67BE4-09F0-DB8E-416B-2EB914DB0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71" y="1091659"/>
            <a:ext cx="8223673" cy="33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Governança de Dados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D9AE5BA3-503E-C966-641D-2B06033B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2" y="682837"/>
            <a:ext cx="7880755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7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Modelo Entidade-Relacionamento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C234ADAF-C4CF-CD52-AC72-68C8247AB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871" y="756813"/>
            <a:ext cx="4663444" cy="40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9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Prática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5" y="849397"/>
            <a:ext cx="7781674" cy="32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</a:rPr>
              <a:t>Vamos entrar neste 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hlinkClick r:id="rId4"/>
              </a:rPr>
              <a:t>Colab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</a:rPr>
              <a:t> e fazer o desafio do DB Designer!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447;p74">
            <a:extLst>
              <a:ext uri="{FF2B5EF4-FFF2-40B4-BE49-F238E27FC236}">
                <a16:creationId xmlns:a16="http://schemas.microsoft.com/office/drawing/2014/main" id="{F40B67C0-A81B-6931-C2D3-879256A5883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9774" y="1878292"/>
            <a:ext cx="2178843" cy="1525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171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Tabela de Associação N:N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Cardinalidade – N x N – Consulta BD">
            <a:extLst>
              <a:ext uri="{FF2B5EF4-FFF2-40B4-BE49-F238E27FC236}">
                <a16:creationId xmlns:a16="http://schemas.microsoft.com/office/drawing/2014/main" id="{7F984F24-C0BC-20D9-FCA6-5DAA9D543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65" y="442100"/>
            <a:ext cx="4108917" cy="233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bela Relacional (N:N) | agilityWiki">
            <a:extLst>
              <a:ext uri="{FF2B5EF4-FFF2-40B4-BE49-F238E27FC236}">
                <a16:creationId xmlns:a16="http://schemas.microsoft.com/office/drawing/2014/main" id="{3895EA87-84DF-C72C-9CBA-7325F09E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3" y="1085290"/>
            <a:ext cx="39433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cionamento muitos para muitos">
            <a:extLst>
              <a:ext uri="{FF2B5EF4-FFF2-40B4-BE49-F238E27FC236}">
                <a16:creationId xmlns:a16="http://schemas.microsoft.com/office/drawing/2014/main" id="{207D9AB7-C566-85D2-CFA6-79B1447F2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1" y="3027124"/>
            <a:ext cx="5217459" cy="184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40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778167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Relembrando Autoestudos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64"/>
          <p:cNvSpPr txBox="1"/>
          <p:nvPr/>
        </p:nvSpPr>
        <p:spPr>
          <a:xfrm>
            <a:off x="521774" y="747646"/>
            <a:ext cx="7781675" cy="390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Conceito de Governança Corporativa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Introdução à Governança de Dados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6"/>
              </a:rPr>
              <a:t>Governança e arquitetura de dados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What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is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 Enterprise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Architecture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 (EA)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and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why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is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 it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important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? EA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concepts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explained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 in a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simple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way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7"/>
              </a:rPr>
              <a:t>.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8"/>
              </a:rPr>
              <a:t>Arquitetura Corporativa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9"/>
              </a:rPr>
              <a:t>Modelo entidade-relacionamento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10"/>
              </a:rPr>
              <a:t>SAP - Dados mestres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b="1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11"/>
              </a:rPr>
              <a:t>Modelagem de dados/arquitetura corporativa(Ponderada)</a:t>
            </a:r>
            <a:endParaRPr lang="pt-BR" sz="1500" b="1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12"/>
              </a:rPr>
              <a:t>Fazer perguntas para tomar decisões com base em dados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13"/>
              </a:rPr>
              <a:t>Sistemas de informação no contexto do processo decisório</a:t>
            </a: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Ponderada!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E94390DC-18F5-0955-86B5-3587A26F2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5" y="626750"/>
            <a:ext cx="6053400" cy="36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1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sym typeface="Space Mono"/>
              </a:rPr>
              <a:t>Fechamento</a:t>
            </a:r>
            <a:endParaRPr lang="pt-BR" dirty="0">
              <a:solidFill>
                <a:schemeClr val="lt2"/>
              </a:solidFill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5" y="849397"/>
            <a:ext cx="7781674" cy="55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</a:rPr>
              <a:t>Vamos revisar os principais conceitos de SQL avançado com este 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hlinkClick r:id="rId4"/>
              </a:rPr>
              <a:t>colab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</a:rPr>
              <a:t>. Estudem este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</a:rPr>
              <a:t>colab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</a:rPr>
              <a:t> para a aula de geração de relatórios!</a:t>
            </a:r>
            <a:endParaRPr lang="pt-BR" sz="1500" dirty="0">
              <a:solidFill>
                <a:srgbClr val="262626"/>
              </a:solidFill>
              <a:latin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447;p74">
            <a:extLst>
              <a:ext uri="{FF2B5EF4-FFF2-40B4-BE49-F238E27FC236}">
                <a16:creationId xmlns:a16="http://schemas.microsoft.com/office/drawing/2014/main" id="{F40B67C0-A81B-6931-C2D3-879256A5883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9774" y="1878292"/>
            <a:ext cx="2178843" cy="1525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1446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267" y="0"/>
            <a:ext cx="9203266" cy="517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047" y="1883750"/>
            <a:ext cx="1982801" cy="10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778167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Agenda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64"/>
          <p:cNvSpPr txBox="1"/>
          <p:nvPr/>
        </p:nvSpPr>
        <p:spPr>
          <a:xfrm>
            <a:off x="521774" y="747646"/>
            <a:ext cx="7781675" cy="376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(15 min) Daily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(30 min) Instrução expositiva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(40 min) Desafio Entidade-Relacionamento no Google Colab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(05 min) Explicação da Ponderada e onde Iremos usar na Documentação final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(30 min) </a:t>
            </a:r>
            <a:r>
              <a:rPr lang="pt-BR" sz="24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Recap</a:t>
            </a:r>
            <a:r>
              <a:rPr lang="pt-BR" sz="24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final com SQL Avançado e tira-dúvidas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37182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Problema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4" y="863250"/>
            <a:ext cx="7781667" cy="132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Precisamos fazer um planejamento estratégico da empresa.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Quanto tempo de preparação e coleta de informações precisamos até a data da reunião?</a:t>
            </a:r>
            <a:endParaRPr sz="20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383;p72">
            <a:extLst>
              <a:ext uri="{FF2B5EF4-FFF2-40B4-BE49-F238E27FC236}">
                <a16:creationId xmlns:a16="http://schemas.microsoft.com/office/drawing/2014/main" id="{963DA1B8-783C-CD8E-1891-712688672F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378" y="2221784"/>
            <a:ext cx="2521593" cy="2058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182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" name="Google Shape;511;p78"/>
          <p:cNvSpPr txBox="1"/>
          <p:nvPr/>
        </p:nvSpPr>
        <p:spPr>
          <a:xfrm>
            <a:off x="572975" y="2863550"/>
            <a:ext cx="344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2E2640"/>
                </a:solidFill>
                <a:latin typeface="Space Mono"/>
                <a:ea typeface="Space Mono"/>
                <a:cs typeface="Space Mono"/>
                <a:sym typeface="Space Mono"/>
              </a:rPr>
              <a:t>Arquitetura Corporativa</a:t>
            </a:r>
            <a:endParaRPr sz="1800" b="1" dirty="0">
              <a:solidFill>
                <a:srgbClr val="2E264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Arquitetura Corporativa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4757692" y="870178"/>
            <a:ext cx="4195697" cy="216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Arquitetura corporativa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 é uma abordagem que procura alinhar a visão, missão e objetivos de uma empresa com as suas estratégias de negócio, processos, tecnologia e recursos humanos.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É uma disciplina que visa a criação de um modelo de negócio integrado e coerente, que permita a tomada de decisões mais eficazes e a otimização dos recursos disponíveis.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TOGAF ADM">
            <a:extLst>
              <a:ext uri="{FF2B5EF4-FFF2-40B4-BE49-F238E27FC236}">
                <a16:creationId xmlns:a16="http://schemas.microsoft.com/office/drawing/2014/main" id="{A54245C5-50C2-F71A-1D00-78E3A3497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95" y="583659"/>
            <a:ext cx="2994527" cy="39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47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Arquitetura Corporativa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DA9618-8597-457A-AFFF-7B242945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467" y="803563"/>
            <a:ext cx="5923443" cy="42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4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Arquitetura Corporativa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5" y="849397"/>
            <a:ext cx="7781674" cy="170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Camadas da arquitetura corporativa: negócio, </a:t>
            </a:r>
            <a:r>
              <a:rPr lang="pt-BR" sz="1500" b="1" dirty="0">
                <a:solidFill>
                  <a:srgbClr val="FF0000"/>
                </a:solidFill>
                <a:latin typeface="Manrope"/>
                <a:ea typeface="Manrope"/>
                <a:cs typeface="Manrope"/>
                <a:sym typeface="Manrope"/>
              </a:rPr>
              <a:t>dados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, aplicação e tecnologia;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Benefícios da arquitetura corporativa: visão integrada, redução de complexidade, custos mais baixos, melhoria da segurança e orientação para a missão;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Desafios da arquitetura corporativa: refletir a cultura organizacional, garantir conforto e bem-estar, conciliar interesses e harmonizar necessidades e desejos de funcionários;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388;p72">
            <a:extLst>
              <a:ext uri="{FF2B5EF4-FFF2-40B4-BE49-F238E27FC236}">
                <a16:creationId xmlns:a16="http://schemas.microsoft.com/office/drawing/2014/main" id="{24C39F60-4A41-0635-E940-FDFB89A7F2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75" y="3032232"/>
            <a:ext cx="1560643" cy="1562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896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Explorando o TOGAF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1" name="Google Shape;271;p64"/>
          <p:cNvSpPr txBox="1"/>
          <p:nvPr/>
        </p:nvSpPr>
        <p:spPr>
          <a:xfrm>
            <a:off x="521775" y="849397"/>
            <a:ext cx="7781674" cy="2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Framework que ajuda a construir uma arquitetura de TI corporativa que oferece uma estrutura para a criação, produção, uso e manutenção da Arquitetura Corporativa;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Desenvolvido e é mantido pelo The Open </a:t>
            </a:r>
            <a:r>
              <a:rPr lang="pt-BR" sz="1500" dirty="0" err="1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Group</a:t>
            </a: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, um consórcio global composto por empresas líderes de tecnologia;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Padrão para estabelecer uma equipe de arquitetura corporativa, desenvolver uma arquitetura corporativa e descrevê-la;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262626"/>
                </a:solidFill>
                <a:latin typeface="Manrope"/>
                <a:ea typeface="Manrope"/>
                <a:cs typeface="Manrope"/>
                <a:sym typeface="Manrope"/>
              </a:rPr>
              <a:t>Ajuda os praticantes a ficarem independentes dos métodos proprietários, utilizam recursos de forma mais eficiente e efetiva;</a:t>
            </a:r>
            <a:endParaRPr sz="15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293417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603</Words>
  <Application>Microsoft Office PowerPoint</Application>
  <PresentationFormat>Apresentação na tela (16:9)</PresentationFormat>
  <Paragraphs>65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Century Gothic</vt:lpstr>
      <vt:lpstr>Helvetica Neue</vt:lpstr>
      <vt:lpstr>Helvetica Neue Light</vt:lpstr>
      <vt:lpstr>Inter</vt:lpstr>
      <vt:lpstr>Manrope</vt:lpstr>
      <vt:lpstr>Space Mono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Afonso Cesar Lelis Brandão</cp:lastModifiedBy>
  <cp:revision>40</cp:revision>
  <dcterms:modified xsi:type="dcterms:W3CDTF">2023-08-24T02:31:59Z</dcterms:modified>
</cp:coreProperties>
</file>